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10707487" r:id="rId2"/>
    <p:sldId id="10707887" r:id="rId3"/>
    <p:sldId id="10707889" r:id="rId4"/>
    <p:sldId id="10707890" r:id="rId5"/>
    <p:sldId id="10707891" r:id="rId6"/>
    <p:sldId id="10707892" r:id="rId7"/>
    <p:sldId id="10707893" r:id="rId8"/>
    <p:sldId id="10707894" r:id="rId9"/>
    <p:sldId id="10707895" r:id="rId10"/>
    <p:sldId id="10707896" r:id="rId11"/>
    <p:sldId id="10707897" r:id="rId12"/>
    <p:sldId id="10707898" r:id="rId13"/>
    <p:sldId id="10707900" r:id="rId14"/>
    <p:sldId id="10707899" r:id="rId15"/>
    <p:sldId id="10707901" r:id="rId16"/>
    <p:sldId id="10707902" r:id="rId17"/>
    <p:sldId id="10707903" r:id="rId18"/>
    <p:sldId id="10707904" r:id="rId19"/>
    <p:sldId id="10707905" r:id="rId20"/>
    <p:sldId id="10707906" r:id="rId21"/>
    <p:sldId id="10707907" r:id="rId22"/>
    <p:sldId id="10707823" r:id="rId23"/>
    <p:sldId id="10707824" r:id="rId24"/>
    <p:sldId id="10707825" r:id="rId25"/>
    <p:sldId id="10707826" r:id="rId26"/>
    <p:sldId id="10707827" r:id="rId27"/>
    <p:sldId id="10707828" r:id="rId28"/>
    <p:sldId id="10707829" r:id="rId29"/>
    <p:sldId id="10707831" r:id="rId30"/>
    <p:sldId id="10707832" r:id="rId31"/>
    <p:sldId id="10707833" r:id="rId32"/>
    <p:sldId id="10707834" r:id="rId33"/>
    <p:sldId id="10707835" r:id="rId34"/>
    <p:sldId id="10707836" r:id="rId35"/>
    <p:sldId id="10707837" r:id="rId36"/>
    <p:sldId id="10707841" r:id="rId37"/>
    <p:sldId id="10707842" r:id="rId38"/>
    <p:sldId id="10707843" r:id="rId39"/>
    <p:sldId id="10707844" r:id="rId40"/>
    <p:sldId id="1070784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3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10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2373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2D0B-BEC2-4423-9904-C14F15323560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0C8CF-373A-4D17-9E7C-107F82783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889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1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895" tIns="46436" rIns="92895" bIns="4643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5" name="Google Shape;165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96913"/>
            <a:ext cx="6211888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4_01">
  <p:cSld name="14_0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1267" tIns="40622" rIns="81267" bIns="4062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6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D390-439F-4C9D-9776-3653D339AC15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1"/>
          <p:cNvSpPr/>
          <p:nvPr/>
        </p:nvSpPr>
        <p:spPr>
          <a:xfrm>
            <a:off x="722783" y="6028406"/>
            <a:ext cx="5084137" cy="49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40622" rIns="81267" bIns="40622" anchor="b" anchorCtr="0">
            <a:noAutofit/>
          </a:bodyPr>
          <a:lstStyle/>
          <a:p>
            <a:endParaRPr sz="2525" b="1">
              <a:solidFill>
                <a:srgbClr val="2C451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Title 3"/>
          <p:cNvSpPr txBox="1"/>
          <p:nvPr/>
        </p:nvSpPr>
        <p:spPr>
          <a:xfrm>
            <a:off x="1671145" y="3862027"/>
            <a:ext cx="9191296" cy="11237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Girls day celebration 11/10/2024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17" y="271522"/>
            <a:ext cx="4361554" cy="3288531"/>
          </a:xfrm>
          <a:prstGeom prst="rect">
            <a:avLst/>
          </a:prstGeom>
        </p:spPr>
      </p:pic>
      <p:sp>
        <p:nvSpPr>
          <p:cNvPr id="5" name="Half Frame 4"/>
          <p:cNvSpPr/>
          <p:nvPr/>
        </p:nvSpPr>
        <p:spPr>
          <a:xfrm>
            <a:off x="119393" y="1"/>
            <a:ext cx="603389" cy="959370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V="1">
            <a:off x="127343" y="5667520"/>
            <a:ext cx="595439" cy="1068803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098" y="6525410"/>
            <a:ext cx="6731112" cy="2109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/>
          <p:nvPr/>
        </p:nvSpPr>
        <p:spPr>
          <a:xfrm>
            <a:off x="1068939" y="5675586"/>
            <a:ext cx="9171494" cy="8340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4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3"/>
          <p:cNvSpPr txBox="1"/>
          <p:nvPr/>
        </p:nvSpPr>
        <p:spPr>
          <a:xfrm>
            <a:off x="1650875" y="4963287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EXECUTIVE OFFFICER DISTRICT CHINIOT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97269" y="204952"/>
            <a:ext cx="8506060" cy="108782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Celebration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GGHS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Sattelite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Town Chiniot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0242" name="Picture 2" descr="C:\Users\Mc\Desktop\Presentation\PICS gIRLS day\sattelite town\0fdeeaf9-c8b9-4dcc-a2be-f20e99bdba33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842" y="1387366"/>
            <a:ext cx="11634952" cy="4934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97269" y="204952"/>
            <a:ext cx="8506060" cy="108782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Celebration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GGHS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Thatti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Bala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Raja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1267" name="Picture 3" descr="C:\Users\Mc\Desktop\Presentation\PICS gIRLS day\thatti bala raja\gghs thatti bala raja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441" y="1308538"/>
            <a:ext cx="11571890" cy="495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97269" y="204952"/>
            <a:ext cx="8506060" cy="108782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Celebration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GGHS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Kandiwal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2290" name="Picture 2" descr="C:\Users\Mc\Desktop\Presentation\PICS gIRLS day\thatti bala raja\90cd79ec-6548-4b83-a5dc-6306c8819333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716" y="1340070"/>
            <a:ext cx="11682249" cy="491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" name="Title 3"/>
          <p:cNvSpPr txBox="1"/>
          <p:nvPr/>
        </p:nvSpPr>
        <p:spPr>
          <a:xfrm>
            <a:off x="1797269" y="204952"/>
            <a:ext cx="8506060" cy="108782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Celebration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GGHSS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Lalian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C:\Users\Mc\Desktop\Presentation\PICS gIRLS day\thatti bala raja\0d7a133c-a078-476d-9b86-e6c3885f5290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717" y="1418897"/>
            <a:ext cx="11634952" cy="4792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97269" y="204952"/>
            <a:ext cx="8506060" cy="108782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Celebration 11/10/2024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GGHS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Rao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Bagh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Chiniot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3317" name="Picture 5" descr="C:\Users\Mc\Desktop\Presentation\PICS gIRLS day\hs 203\20480279-e950-452b-a91d-9a58116ff27b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483" y="1308537"/>
            <a:ext cx="11666483" cy="5044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97269" y="204952"/>
            <a:ext cx="8506060" cy="108782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Celebration 11/10/2024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GGHS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Chak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# 203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Jb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3315" name="Picture 3" descr="C:\Users\Mc\Desktop\Presentation\PICS gIRLS day\hs 203\0e9b5675-2767-492a-9e86-9db356344fc2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485" y="1277006"/>
            <a:ext cx="6400798" cy="5139559"/>
          </a:xfrm>
          <a:prstGeom prst="rect">
            <a:avLst/>
          </a:prstGeom>
          <a:noFill/>
        </p:spPr>
      </p:pic>
      <p:pic>
        <p:nvPicPr>
          <p:cNvPr id="13316" name="Picture 4" descr="C:\Users\Mc\Desktop\Presentation\PICS gIRLS day\hs 203\4efc3be0-2378-464b-8b66-7893d2d05c08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0345" y="1277008"/>
            <a:ext cx="5297214" cy="5076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97269" y="204952"/>
            <a:ext cx="8506060" cy="108782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Celebration 11/10/2024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GGHS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Chak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# 13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Jb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5362" name="Picture 2" descr="C:\Users\Mc\Desktop\Presentation\PICS gIRLS day\hs 13\baa5f433-1416-46d7-8234-21d44265e7c3 (1)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568" y="1418897"/>
            <a:ext cx="11777225" cy="4950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97269" y="204952"/>
            <a:ext cx="8506060" cy="108782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Celebration 11/10/2024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GGHS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Pir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Punja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6386" name="Picture 2" descr="C:\Users\Mc\Desktop\Presentation\PICS gIRLS day\gghs pir panja\061b8671-61eb-43c8-a45a-17b1bacbb749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779" y="1345433"/>
            <a:ext cx="6306208" cy="4945008"/>
          </a:xfrm>
          <a:prstGeom prst="rect">
            <a:avLst/>
          </a:prstGeom>
          <a:noFill/>
        </p:spPr>
      </p:pic>
      <p:pic>
        <p:nvPicPr>
          <p:cNvPr id="16387" name="Picture 3" descr="C:\Users\Mc\Desktop\Presentation\PICS gIRLS day\gghs pir panja\098b15c6-2220-4ea4-87e6-f2758d2f0110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4220" y="1324303"/>
            <a:ext cx="5407573" cy="4966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97269" y="204952"/>
            <a:ext cx="8506060" cy="108782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Celebration 11/10/2024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GGHS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Barana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7410" name="Picture 2" descr="C:\Users\Mc\Desktop\Presentation\PICS gIRLS day\gghs braNA\c48b0041-99e2-4944-ad94-35b3958d1fc7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779" y="1418897"/>
            <a:ext cx="11698014" cy="4871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97269" y="204952"/>
            <a:ext cx="8506060" cy="108782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Celebration 11/10/2024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GGHS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Fazal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-E-Omar Chenab Nagar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8434" name="Picture 2" descr="C:\Users\Mc\Desktop\Presentation\PICS gIRLS day\fazal e omar\b5397037-63c6-4fdf-851d-6b81f2f59e9e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32" y="1380578"/>
            <a:ext cx="11010900" cy="496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97269" y="204952"/>
            <a:ext cx="8506060" cy="108782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Celebration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GGHS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Brana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050" name="Picture 2" descr="C:\Users\Mc\Desktop\Presentation\PICS gIRLS day\gghs braNA\c48b0041-99e2-4944-ad94-35b3958d1fc7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717" y="1355834"/>
            <a:ext cx="11776841" cy="495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97269" y="204952"/>
            <a:ext cx="8506060" cy="108782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Celebration 11/10/2024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GGHS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Chak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#134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Jb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9458" name="Picture 2" descr="C:\Users\Mc\Desktop\Presentation\PICS gIRLS day\chak 134\f96140bd-495f-44c5-b8c4-3aac2911f2f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779" y="1371600"/>
            <a:ext cx="11708908" cy="490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97269" y="204952"/>
            <a:ext cx="8506060" cy="108782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Celebration 11/10/2024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GGHS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Chak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#134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Jb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0482" name="Picture 2" descr="C:\Users\Mc\Desktop\Presentation\PICS gIRLS day\chak 134\530fef36-c51e-4984-bf87-561478890c03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482" y="1371600"/>
            <a:ext cx="11729546" cy="4855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Celebration 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GGES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Burj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Babhal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1053440"/>
            <a:ext cx="11852176" cy="53286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89186"/>
            <a:ext cx="8605158" cy="930165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“Girls Day” Celebration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GGES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Burj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Babhal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2" y="1163798"/>
            <a:ext cx="11712678" cy="53286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Celebration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GGPS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Jhalar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Mahr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3" y="1104627"/>
            <a:ext cx="5301717" cy="5277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91" y="1125926"/>
            <a:ext cx="6387172" cy="5256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4246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Celebration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Lalian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1053439"/>
            <a:ext cx="5146717" cy="5205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03" y="1104627"/>
            <a:ext cx="6542173" cy="5154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3938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Celebration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Lalian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439"/>
            <a:ext cx="12178749" cy="5328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2593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“Girls Day” Celebration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Lalian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1" y="1125927"/>
            <a:ext cx="5842719" cy="5256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053439"/>
            <a:ext cx="6014712" cy="5328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7807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“Girls Day” Celebration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Lalian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1053439"/>
            <a:ext cx="6442466" cy="5328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53" y="1053439"/>
            <a:ext cx="5246424" cy="5328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961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Girls World Day Celebration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Chiniot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764" y="1701478"/>
            <a:ext cx="6944811" cy="43220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97269" y="204952"/>
            <a:ext cx="8506060" cy="108782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Celebration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GGHS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Kalowal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074" name="Picture 2" descr="C:\Users\Mc\Desktop\Presentation\PICS gIRLS day\kalowal\5b66fbaf-1c80-47e0-bfc6-fd6985d957f5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186" y="1481959"/>
            <a:ext cx="6526924" cy="4855780"/>
          </a:xfrm>
          <a:prstGeom prst="rect">
            <a:avLst/>
          </a:prstGeom>
          <a:noFill/>
        </p:spPr>
      </p:pic>
      <p:pic>
        <p:nvPicPr>
          <p:cNvPr id="3075" name="Picture 3" descr="C:\Users\Mc\Desktop\Presentation\PICS gIRLS day\kalowal\b616dc45-c2c6-45ec-835e-793f9c41ab99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7641" y="1466192"/>
            <a:ext cx="5444357" cy="4881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Girls World Day </a:t>
            </a:r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Celebration </a:t>
            </a:r>
            <a:r>
              <a:rPr lang="en-US" sz="2800" b="1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Cermony</a:t>
            </a:r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Chiniot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733" y="1423598"/>
            <a:ext cx="11053823" cy="46511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12776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Girls World Day Celebration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Chiniot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278" y="1122351"/>
            <a:ext cx="6917768" cy="525969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68961" y="153644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Girls World Day Celebration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Chiniot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666754"/>
            <a:ext cx="6858000" cy="393539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1504566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Girls World Day Celebration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Chiniot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8171" y="1712516"/>
            <a:ext cx="8927388" cy="466953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8"/>
            <a:ext cx="8605158" cy="1272917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Girls World Day Celebration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Chiniot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733" y="1886673"/>
            <a:ext cx="9123275" cy="438680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0"/>
            <a:ext cx="8605158" cy="1292772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Girls World Day Celebration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Chiniot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1235" y="1516283"/>
            <a:ext cx="7199454" cy="441779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GIRLS DAY CELEBRATION GMPS CHAK NO. 211/JB TEHSIL BHOWANA</a:t>
            </a: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EFDFFDA-B88D-0A3B-384C-718E84377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874" y="1129973"/>
            <a:ext cx="3242204" cy="4639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28FF90C-8647-F786-D2D1-14D45AA43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9" y="1122351"/>
            <a:ext cx="2882203" cy="4647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E45404A-DEA8-B34E-5354-F312A024B1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29" y="1129973"/>
            <a:ext cx="3537000" cy="463946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GIRLS DAY CELEBRATION THATHA RAHMOO TEHSIL BHOWANA</a:t>
            </a: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B94C777-9F60-A549-E945-8787CA0F0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31" y="1122349"/>
            <a:ext cx="4227943" cy="5164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A04007C-1EB5-EFF6-E948-6CB805BCE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73" y="1122350"/>
            <a:ext cx="3373407" cy="5164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D873A04-007A-4701-E785-85FEC38C9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0" y="1122350"/>
            <a:ext cx="3373407" cy="516473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3"/>
          <p:cNvSpPr txBox="1"/>
          <p:nvPr/>
        </p:nvSpPr>
        <p:spPr>
          <a:xfrm>
            <a:off x="1623509" y="216655"/>
            <a:ext cx="8605158" cy="1161769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GIRLS DAY CELEBRATION GGES CHAK NO. 195/JB TEHSIL BHOWANA</a:t>
            </a:r>
          </a:p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0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7838161-ABB7-9ED4-B95E-DFB1A2315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8" y="3976859"/>
            <a:ext cx="11686089" cy="2393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D99C0A6-DE89-61FA-EFBF-B751FEF38D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9" y="1378423"/>
            <a:ext cx="3840000" cy="2565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88E8F5E-56DB-299A-CA08-F99BEA139C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22" y="1378423"/>
            <a:ext cx="3840000" cy="2565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A341154-3A78-17CE-FC15-6F10BF3A05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7" y="1360589"/>
            <a:ext cx="3840000" cy="256578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3"/>
          <p:cNvSpPr txBox="1"/>
          <p:nvPr/>
        </p:nvSpPr>
        <p:spPr>
          <a:xfrm>
            <a:off x="1658272" y="114267"/>
            <a:ext cx="8605158" cy="1107188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GIRLS DAY CELEBRATION GMES SATIANA SAHMAL TEHSIL BHOWANA</a:t>
            </a:r>
          </a:p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A3919D1-F793-A74C-37F6-A83B1D92D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" y="1107422"/>
            <a:ext cx="11163869" cy="51705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97269" y="204952"/>
            <a:ext cx="8506060" cy="108782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“Girls Day” Celebration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GGHS Ahmad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Nager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4098" name="Picture 2" descr="C:\Users\Mc\Desktop\Presentation\PICS gIRLS day\Ahmad nagar\90459218-5846-42c3-9236-2e444967acc4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2774"/>
            <a:ext cx="6511158" cy="4997668"/>
          </a:xfrm>
          <a:prstGeom prst="rect">
            <a:avLst/>
          </a:prstGeom>
          <a:noFill/>
        </p:spPr>
      </p:pic>
      <p:pic>
        <p:nvPicPr>
          <p:cNvPr id="4099" name="Picture 3" descr="C:\Users\Mc\Desktop\Presentation\PICS gIRLS day\Ahmad nagar\ebdc65c9-703a-48da-9b56-9c586ca19da9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4167" y="1292772"/>
            <a:ext cx="5927833" cy="5076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="" xmlns:a16="http://schemas.microsoft.com/office/drawing/2014/main" id="{BB11A39B-9E69-1C94-6786-90FAE9EE155E}"/>
              </a:ext>
            </a:extLst>
          </p:cNvPr>
          <p:cNvSpPr txBox="1"/>
          <p:nvPr/>
        </p:nvSpPr>
        <p:spPr>
          <a:xfrm>
            <a:off x="1644624" y="1828800"/>
            <a:ext cx="8605158" cy="234057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92385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97269" y="204952"/>
            <a:ext cx="8506060" cy="108782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Celebration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GGHS Ahmad Nagar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5122" name="Picture 2" descr="C:\Users\Mc\Desktop\Presentation\PICS gIRLS day\Ahmad nagar\c8f3c1c1-adfb-4852-9b96-503f12271434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484" y="1355834"/>
            <a:ext cx="6306206" cy="4981904"/>
          </a:xfrm>
          <a:prstGeom prst="rect">
            <a:avLst/>
          </a:prstGeom>
          <a:noFill/>
        </p:spPr>
      </p:pic>
      <p:pic>
        <p:nvPicPr>
          <p:cNvPr id="5123" name="Picture 3" descr="C:\Users\Mc\Desktop\Presentation\PICS gIRLS day\Ahmad nagar\ba187570-2ef9-4b79-a28f-45dd7c47b896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7284" y="1324303"/>
            <a:ext cx="5312978" cy="5013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97269" y="204952"/>
            <a:ext cx="8506060" cy="108782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Celebration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GGHS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Chak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#25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Jb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6146" name="Picture 2" descr="C:\Users\Mc\Desktop\Presentation\PICS gIRLS day\125\0fb3bb59-7231-4e27-95a1-163d16a57533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03131"/>
            <a:ext cx="6337738" cy="4934607"/>
          </a:xfrm>
          <a:prstGeom prst="rect">
            <a:avLst/>
          </a:prstGeom>
          <a:noFill/>
        </p:spPr>
      </p:pic>
      <p:pic>
        <p:nvPicPr>
          <p:cNvPr id="15" name="Picture 2" descr="C:\Users\Mc\Desktop\Presentation\PICS gIRLS day\125\d72ff98c-9538-448e-8e15-f1d0940c00a2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2330" y="1277007"/>
            <a:ext cx="5565229" cy="5076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97269" y="204952"/>
            <a:ext cx="8506060" cy="108782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Celebration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GGHS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Chak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#25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Jb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4" name="Picture 3" descr="C:\Users\Mc\Desktop\Presentation\PICS gIRLS day\125\098ff75b-8db6-44cb-8557-500cc947d6cb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310" y="1292773"/>
            <a:ext cx="11540360" cy="5013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97269" y="204952"/>
            <a:ext cx="8506060" cy="108782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Celebration</a:t>
            </a:r>
          </a:p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Govt.Nusrat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Girls H/S Chenab Nagar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8195" name="Picture 3" descr="C:\Users\Mc\Desktop\Presentation\PICS gIRLS day\nusrat chenab\14cfe764-61d2-4c39-9931-c1e67b9aa857 (1)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186" y="1182414"/>
            <a:ext cx="12002813" cy="5123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97269" y="204952"/>
            <a:ext cx="8506060" cy="1087821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Girls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Celebration</a:t>
            </a:r>
          </a:p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Govt.Nusrat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Girls H/S Chenab Nagar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9219" name="Picture 3" descr="C:\Users\Mc\Desktop\Presentation\PICS gIRLS day\nusrat chenab\2ba4e0a0-53a7-4091-927a-248c00da165c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903" y="1418897"/>
            <a:ext cx="11524594" cy="4792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318</Words>
  <Application>Microsoft Office PowerPoint</Application>
  <PresentationFormat>Custom</PresentationFormat>
  <Paragraphs>84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AMIN</dc:creator>
  <cp:lastModifiedBy>Saad Farooq</cp:lastModifiedBy>
  <cp:revision>940</cp:revision>
  <dcterms:created xsi:type="dcterms:W3CDTF">2024-07-29T14:44:00Z</dcterms:created>
  <dcterms:modified xsi:type="dcterms:W3CDTF">2024-10-11T10:39:57Z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E9916925E6A740D7A0F933BECF1CF334_12</vt:lpwstr>
  </property>
  <property fmtid="{D5CDD505-2E9C-101B-9397-08002B2CF9AE}" pid="3" name="KSOProductBuildVer">
    <vt:lpwstr>1033-12.2.0.17562</vt:lpwstr>
  </property>
</Properties>
</file>