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707487" r:id="rId2"/>
    <p:sldId id="10707519" r:id="rId3"/>
    <p:sldId id="10707823" r:id="rId4"/>
    <p:sldId id="10707824" r:id="rId5"/>
    <p:sldId id="10707825" r:id="rId6"/>
    <p:sldId id="10707826" r:id="rId7"/>
    <p:sldId id="10707827" r:id="rId8"/>
    <p:sldId id="10707828" r:id="rId9"/>
    <p:sldId id="10707829" r:id="rId10"/>
    <p:sldId id="10707830" r:id="rId11"/>
    <p:sldId id="10707831" r:id="rId12"/>
    <p:sldId id="10707832" r:id="rId13"/>
    <p:sldId id="10707833" r:id="rId14"/>
    <p:sldId id="10707842" r:id="rId15"/>
    <p:sldId id="10707841" r:id="rId16"/>
    <p:sldId id="10707840" r:id="rId17"/>
    <p:sldId id="107076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3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2D0B-BEC2-4423-9904-C14F15323560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0C8CF-373A-4D17-9E7C-107F82783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895" tIns="46436" rIns="92895" bIns="464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5" name="Google Shape;16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96913"/>
            <a:ext cx="6211888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1:notes"/>
          <p:cNvSpPr txBox="1">
            <a:spLocks noGrp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spcFirstLastPara="1" wrap="square" lIns="92895" tIns="46436" rIns="92895" bIns="4643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5" name="Google Shape;16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96913"/>
            <a:ext cx="6211888" cy="34940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D8D3EB6-65BE-47BB-BBA2-BE4367C08E74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01">
  <p:cSld name="14_0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267" tIns="40622" rIns="81267" bIns="4062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6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D390-439F-4C9D-9776-3653D339AC15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7FCB-7D84-4A8E-BEBC-131E0F487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1"/>
          <p:cNvSpPr/>
          <p:nvPr/>
        </p:nvSpPr>
        <p:spPr>
          <a:xfrm>
            <a:off x="722783" y="6028406"/>
            <a:ext cx="5084137" cy="49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40622" rIns="81267" bIns="40622" anchor="b" anchorCtr="0">
            <a:noAutofit/>
          </a:bodyPr>
          <a:lstStyle/>
          <a:p>
            <a:endParaRPr sz="2525" b="1">
              <a:solidFill>
                <a:srgbClr val="2C451B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71"/>
          <p:cNvSpPr/>
          <p:nvPr/>
        </p:nvSpPr>
        <p:spPr>
          <a:xfrm>
            <a:off x="378906" y="3153979"/>
            <a:ext cx="3966496" cy="28479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267" tIns="40622" rIns="81267" bIns="40622" anchor="ctr" anchorCtr="0">
            <a:noAutofit/>
          </a:bodyPr>
          <a:lstStyle/>
          <a:p>
            <a:pPr algn="ctr"/>
            <a:endParaRPr sz="126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itle 3"/>
          <p:cNvSpPr txBox="1"/>
          <p:nvPr/>
        </p:nvSpPr>
        <p:spPr>
          <a:xfrm>
            <a:off x="1671145" y="3862027"/>
            <a:ext cx="9191296" cy="11237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Salam Teachers Day 05/10/2024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817" y="271522"/>
            <a:ext cx="4361554" cy="3288531"/>
          </a:xfrm>
          <a:prstGeom prst="rect">
            <a:avLst/>
          </a:prstGeom>
        </p:spPr>
      </p:pic>
      <p:sp>
        <p:nvSpPr>
          <p:cNvPr id="5" name="Half Frame 4"/>
          <p:cNvSpPr/>
          <p:nvPr/>
        </p:nvSpPr>
        <p:spPr>
          <a:xfrm>
            <a:off x="119393" y="1"/>
            <a:ext cx="603389" cy="959370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flipV="1">
            <a:off x="127343" y="5667520"/>
            <a:ext cx="595439" cy="1068803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098" y="6525410"/>
            <a:ext cx="6731112" cy="2109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/>
          <p:nvPr/>
        </p:nvSpPr>
        <p:spPr>
          <a:xfrm>
            <a:off x="974345" y="5792844"/>
            <a:ext cx="9171494" cy="732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DISTRICT CHINIOT</a:t>
            </a:r>
            <a:endParaRPr lang="en-US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9476" t="476" r="22822" b="-476"/>
          <a:stretch>
            <a:fillRect/>
          </a:stretch>
        </p:blipFill>
        <p:spPr bwMode="auto">
          <a:xfrm>
            <a:off x="6780621" y="354992"/>
            <a:ext cx="5410529" cy="5395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8194" name="Picture 2" descr="D:\Umar\Presentatons\Pics\10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544" y="1166648"/>
            <a:ext cx="6117022" cy="5139559"/>
          </a:xfrm>
          <a:prstGeom prst="rect">
            <a:avLst/>
          </a:prstGeom>
          <a:noFill/>
        </p:spPr>
      </p:pic>
      <p:pic>
        <p:nvPicPr>
          <p:cNvPr id="8195" name="Picture 3" descr="D:\Umar\Presentatons\Pics\11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1159" y="1182413"/>
            <a:ext cx="5486400" cy="5108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9220" name="Picture 4" descr="D:\Umar\Presentatons\Pics\1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249" y="1229710"/>
            <a:ext cx="11724288" cy="496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0242" name="Picture 2" descr="D:\Umar\Presentatons\Pics\1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6" y="1277007"/>
            <a:ext cx="11792607" cy="496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1266" name="Picture 2" descr="D:\Umar\Presentatons\Pics\15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158" y="1261242"/>
            <a:ext cx="11393214" cy="495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2290" name="Picture 2" descr="D:\Umar\Presentatons\Pics\16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40" y="1245476"/>
            <a:ext cx="11566360" cy="498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3314" name="Picture 2" descr="D:\Umar\Presentatons\Pics\17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717" y="1292773"/>
            <a:ext cx="11782096" cy="4997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338" name="Picture 2" descr="D:\Umar\Presentatons\Pics\18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730" y="1150883"/>
            <a:ext cx="11715531" cy="5186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82172" y="2626295"/>
            <a:ext cx="10668000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 altLang="en-US" sz="66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2" y="6400801"/>
            <a:ext cx="12191999" cy="949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rgbClr val="045C0C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45C0C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/>
          <p:nvPr/>
        </p:nvSpPr>
        <p:spPr>
          <a:xfrm>
            <a:off x="1930400" y="2374237"/>
            <a:ext cx="8605158" cy="1443019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- CHINIOT</a:t>
            </a:r>
            <a:endParaRPr lang="en-US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Award”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026" name="Picture 2" descr="D:\Umar\Presentatons\Pics\1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033" y="1166648"/>
            <a:ext cx="11489339" cy="5013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Award” Salam Teacher's Day Ceremony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050" name="Picture 2" descr="D:\Umar\Presentatons\Pics\2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01" y="1292774"/>
            <a:ext cx="11072429" cy="4682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712776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 Teacher's Day Ceremony Chiniot 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3074" name="Picture 2" descr="D:\Umar\Presentatons\Pics\3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448" y="1213945"/>
            <a:ext cx="11240814" cy="4761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68961" y="153644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Salam Teacher's day Ceremony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4098" name="Picture 2" descr="D:\Umar\Presentatons\Pics\4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30" y="1150882"/>
            <a:ext cx="11703269" cy="495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Award”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5122" name="Picture 2" descr="D:\Umar\Presentatons\Pics\5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013" y="1072056"/>
            <a:ext cx="11666483" cy="529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139039"/>
            <a:ext cx="8605158" cy="914400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“Hero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Award”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Ceremony Chiniot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6146" name="Picture 2" descr="D:\Umar\Presentatons\Pics\6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015" y="1182414"/>
            <a:ext cx="5864772" cy="5108028"/>
          </a:xfrm>
          <a:prstGeom prst="rect">
            <a:avLst/>
          </a:prstGeom>
          <a:noFill/>
        </p:spPr>
      </p:pic>
      <p:pic>
        <p:nvPicPr>
          <p:cNvPr id="6147" name="Picture 3" descr="D:\Umar\Presentatons\Pics\7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0083" y="1198179"/>
            <a:ext cx="5822730" cy="4997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382047"/>
            <a:ext cx="12191999" cy="949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90"/>
          <a:stretch>
            <a:fillRect/>
          </a:stretch>
        </p:blipFill>
        <p:spPr>
          <a:xfrm>
            <a:off x="302784" y="88964"/>
            <a:ext cx="1268949" cy="1015663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471" y="-62968"/>
            <a:ext cx="2736726" cy="118889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3"/>
          <p:cNvSpPr txBox="1"/>
          <p:nvPr/>
        </p:nvSpPr>
        <p:spPr>
          <a:xfrm>
            <a:off x="1698171" y="0"/>
            <a:ext cx="8605158" cy="1292772"/>
          </a:xfrm>
          <a:prstGeom prst="round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Hero Award” Salam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Teacher's </a:t>
            </a:r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Day Ceremony Chiniot</a:t>
            </a:r>
            <a:endParaRPr lang="en-US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3"/>
          <p:cNvSpPr txBox="1"/>
          <p:nvPr/>
        </p:nvSpPr>
        <p:spPr>
          <a:xfrm>
            <a:off x="0" y="6450959"/>
            <a:ext cx="12192000" cy="407042"/>
          </a:xfrm>
          <a:prstGeom prst="rect">
            <a:avLst/>
          </a:prstGeom>
          <a:gradFill flip="none" rotWithShape="1">
            <a:gsLst>
              <a:gs pos="0">
                <a:srgbClr val="276F33">
                  <a:shade val="30000"/>
                  <a:satMod val="115000"/>
                </a:srgbClr>
              </a:gs>
              <a:gs pos="50000">
                <a:srgbClr val="276F33">
                  <a:shade val="67500"/>
                  <a:satMod val="115000"/>
                </a:srgbClr>
              </a:gs>
              <a:gs pos="100000">
                <a:srgbClr val="276F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0" y="-68614"/>
            <a:ext cx="12192000" cy="1492212"/>
            <a:chOff x="0" y="-68614"/>
            <a:chExt cx="12192000" cy="1492212"/>
          </a:xfrm>
        </p:grpSpPr>
        <p:sp>
          <p:nvSpPr>
            <p:cNvPr id="18" name="Title 3"/>
            <p:cNvSpPr txBox="1"/>
            <p:nvPr/>
          </p:nvSpPr>
          <p:spPr>
            <a:xfrm>
              <a:off x="0" y="-68614"/>
              <a:ext cx="12192000" cy="182880"/>
            </a:xfrm>
            <a:prstGeom prst="rect">
              <a:avLst/>
            </a:prstGeom>
            <a:gradFill flip="none" rotWithShape="1">
              <a:gsLst>
                <a:gs pos="0">
                  <a:srgbClr val="276F33">
                    <a:shade val="30000"/>
                    <a:satMod val="115000"/>
                  </a:srgbClr>
                </a:gs>
                <a:gs pos="50000">
                  <a:srgbClr val="276F33">
                    <a:shade val="67500"/>
                    <a:satMod val="115000"/>
                  </a:srgbClr>
                </a:gs>
                <a:gs pos="100000">
                  <a:srgbClr val="276F33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18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>
              <a:off x="0" y="-25740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flipH="1">
              <a:off x="11852176" y="-37382"/>
              <a:ext cx="326573" cy="1449338"/>
            </a:xfrm>
            <a:prstGeom prst="halfFram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170" name="Picture 2" descr="D:\Umar\Presentatons\Pics\8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718" y="1292772"/>
            <a:ext cx="6211614" cy="5060732"/>
          </a:xfrm>
          <a:prstGeom prst="rect">
            <a:avLst/>
          </a:prstGeom>
          <a:noFill/>
        </p:spPr>
      </p:pic>
      <p:pic>
        <p:nvPicPr>
          <p:cNvPr id="7171" name="Picture 3" descr="D:\Umar\Presentatons\Pics\9.jf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8456" y="1292772"/>
            <a:ext cx="5439104" cy="4966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121</Words>
  <Application>WPS Presentation</Application>
  <PresentationFormat>Custom</PresentationFormat>
  <Paragraphs>20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AMIN</dc:creator>
  <cp:lastModifiedBy>Saad Farooq</cp:lastModifiedBy>
  <cp:revision>908</cp:revision>
  <dcterms:created xsi:type="dcterms:W3CDTF">2024-07-29T14:44:00Z</dcterms:created>
  <dcterms:modified xsi:type="dcterms:W3CDTF">2024-10-05T12:12:33Z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E9916925E6A740D7A0F933BECF1CF334_12</vt:lpwstr>
  </property>
  <property fmtid="{D5CDD505-2E9C-101B-9397-08002B2CF9AE}" pid="3" name="KSOProductBuildVer">
    <vt:lpwstr>1033-12.2.0.17562</vt:lpwstr>
  </property>
</Properties>
</file>